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64" r:id="rId3"/>
    <p:sldId id="266" r:id="rId4"/>
    <p:sldId id="258" r:id="rId5"/>
    <p:sldId id="259" r:id="rId6"/>
    <p:sldId id="260" r:id="rId7"/>
    <p:sldId id="261" r:id="rId8"/>
    <p:sldId id="257" r:id="rId9"/>
    <p:sldId id="267" r:id="rId10"/>
    <p:sldId id="262" r:id="rId11"/>
    <p:sldId id="26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79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34" r:id="rId51"/>
    <p:sldId id="303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20" r:id="rId66"/>
    <p:sldId id="319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59" r:id="rId76"/>
    <p:sldId id="360" r:id="rId77"/>
    <p:sldId id="361" r:id="rId78"/>
    <p:sldId id="362" r:id="rId79"/>
    <p:sldId id="363" r:id="rId80"/>
    <p:sldId id="364" r:id="rId81"/>
    <p:sldId id="329" r:id="rId82"/>
    <p:sldId id="330" r:id="rId83"/>
    <p:sldId id="331" r:id="rId84"/>
    <p:sldId id="332" r:id="rId85"/>
    <p:sldId id="33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15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 in 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5323" y="6294422"/>
            <a:ext cx="532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http://afodor.github.io/classes/ChapelHill2018/ch.pptx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6910" y="5362898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01764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8699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am assuming that you have installed…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94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353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3217</Words>
  <Application>Microsoft Office PowerPoint</Application>
  <PresentationFormat>Widescreen</PresentationFormat>
  <Paragraphs>330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Anthony Fodor</cp:lastModifiedBy>
  <cp:revision>166</cp:revision>
  <dcterms:created xsi:type="dcterms:W3CDTF">2018-10-12T18:15:23Z</dcterms:created>
  <dcterms:modified xsi:type="dcterms:W3CDTF">2018-10-16T15:58:42Z</dcterms:modified>
</cp:coreProperties>
</file>